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20"/>
  </p:notesMasterIdLst>
  <p:sldIdLst>
    <p:sldId id="256" r:id="rId2"/>
    <p:sldId id="260" r:id="rId3"/>
    <p:sldId id="257" r:id="rId4"/>
    <p:sldId id="261" r:id="rId5"/>
    <p:sldId id="262" r:id="rId6"/>
    <p:sldId id="265" r:id="rId7"/>
    <p:sldId id="264" r:id="rId8"/>
    <p:sldId id="263" r:id="rId9"/>
    <p:sldId id="259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ADC1C3-571E-450B-AF13-6745617AD8FE}" type="datetimeFigureOut">
              <a:rPr lang="en-US" smtClean="0"/>
              <a:t>11/17/2016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A771A-5993-471A-A1B8-DE6AE6E94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101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DEC15C7-6DE3-431A-8925-F9EDBB6827A3}" type="datetime1">
              <a:rPr lang="en-US" smtClean="0"/>
              <a:t>11/17/2016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865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96CD9-1661-43C8-B278-0175490881B6}" type="datetime1">
              <a:rPr lang="en-US" smtClean="0"/>
              <a:t>11/17/2016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420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FB177D2-A93E-4756-A306-7E7AE0051116}" type="datetime1">
              <a:rPr lang="en-US" smtClean="0"/>
              <a:t>11/17/2016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130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F95DC95-7EE0-4216-934E-BEF659767014}" type="datetime1">
              <a:rPr lang="en-US" smtClean="0"/>
              <a:t>11/17/2016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160239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C509D30-6C7F-4C39-B768-F441DC13483B}" type="datetime1">
              <a:rPr lang="en-US" smtClean="0"/>
              <a:t>11/17/2016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2850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7DD3E-EAF4-4E0F-9BA9-ED653BDD5A18}" type="datetime1">
              <a:rPr lang="en-US" smtClean="0"/>
              <a:t>11/17/2016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166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FB92B-A848-4B4F-B849-0FEB457FA427}" type="datetime1">
              <a:rPr lang="en-US" smtClean="0"/>
              <a:t>11/17/2016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2143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D51EA-23F0-477E-ADBE-F43D111E893F}" type="datetime1">
              <a:rPr lang="en-US" smtClean="0"/>
              <a:t>11/17/2016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6079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870FBE7-107F-4B80-A505-09CDC6A554EA}" type="datetime1">
              <a:rPr lang="en-US" smtClean="0"/>
              <a:t>11/17/2016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23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59C4-A08A-415F-90ED-42EB2BDBACE2}" type="datetime1">
              <a:rPr lang="en-US" smtClean="0"/>
              <a:t>11/17/2016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32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9715600-C3B7-419A-98B9-0F11DFAD03C2}" type="datetime1">
              <a:rPr lang="en-US" smtClean="0"/>
              <a:t>11/17/2016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089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89020-1F11-4418-9A80-E4473350FB04}" type="datetime1">
              <a:rPr lang="en-US" smtClean="0"/>
              <a:t>11/17/2016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168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DCFD1-DAB1-44E5-8238-82566194B136}" type="datetime1">
              <a:rPr lang="en-US" smtClean="0"/>
              <a:t>11/17/2016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007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2F8FC-606A-46C9-AE74-CDDB01362400}" type="datetime1">
              <a:rPr lang="en-US" smtClean="0"/>
              <a:t>11/17/2016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805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D6811-A691-4F4D-96F4-DE58A1A705AF}" type="datetime1">
              <a:rPr lang="en-US" smtClean="0"/>
              <a:t>11/17/2016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612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BEED3-D239-417B-B65D-C0FB08A99EF4}" type="datetime1">
              <a:rPr lang="en-US" smtClean="0"/>
              <a:t>11/17/2016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157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79346-BBA8-4A8B-827F-D6A8E6765E1B}" type="datetime1">
              <a:rPr lang="en-US" smtClean="0"/>
              <a:t>11/17/2016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025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F1CFE-6DD7-49F5-8983-1A21DB9DBA8F}" type="datetime1">
              <a:rPr lang="en-US" smtClean="0"/>
              <a:t>11/17/2016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8438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Cloud Gaming </a:t>
            </a:r>
            <a:r>
              <a:rPr lang="en-US" sz="4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Understanding Support from </a:t>
            </a:r>
            <a:r>
              <a:rPr lang="en-US" sz="4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virtualization and </a:t>
            </a:r>
            <a:r>
              <a:rPr lang="en-US" sz="4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hardware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Gautam Krishna R</a:t>
            </a:r>
          </a:p>
          <a:p>
            <a:r>
              <a:rPr lang="en-US" dirty="0"/>
              <a:t>Roll No: 28 | CSE S7</a:t>
            </a:r>
          </a:p>
        </p:txBody>
      </p:sp>
    </p:spTree>
    <p:extLst>
      <p:ext uri="{BB962C8B-B14F-4D97-AF65-F5344CB8AC3E}">
        <p14:creationId xmlns:p14="http://schemas.microsoft.com/office/powerpoint/2010/main" val="1764617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Currently most of the cloud gaming platforms private/public non-virtualized environment.</a:t>
            </a:r>
          </a:p>
          <a:p>
            <a:r>
              <a:rPr lang="en-US" dirty="0"/>
              <a:t>Each users have his on clusters in the cloud.</a:t>
            </a:r>
          </a:p>
          <a:p>
            <a:r>
              <a:rPr lang="en-US" dirty="0"/>
              <a:t>Costs to maintain private environment is high</a:t>
            </a:r>
          </a:p>
          <a:p>
            <a:r>
              <a:rPr lang="en-US" dirty="0"/>
              <a:t>Deployment costs will be high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220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Solution: </a:t>
            </a:r>
            <a:r>
              <a:rPr lang="en-US" b="1" dirty="0"/>
              <a:t>Virtualization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virtualized cloud environment refers to a cloud cluster that can be easily scaled.</a:t>
            </a:r>
          </a:p>
          <a:p>
            <a:r>
              <a:rPr lang="en-US" dirty="0"/>
              <a:t>Each user have his own virtualized cloud environment</a:t>
            </a:r>
          </a:p>
          <a:p>
            <a:r>
              <a:rPr lang="en-US" dirty="0"/>
              <a:t>Maintenance cost is low</a:t>
            </a:r>
          </a:p>
          <a:p>
            <a:r>
              <a:rPr lang="en-US" dirty="0"/>
              <a:t>Deployment cost is 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305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AND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Recent advancement in technology created new classes of GPUs speciﬁcally for virtualized environments.</a:t>
            </a:r>
          </a:p>
          <a:p>
            <a:pPr lvl="1"/>
            <a:r>
              <a:rPr lang="en-US" dirty="0"/>
              <a:t>E.g.: NVIDIA GRID</a:t>
            </a:r>
          </a:p>
          <a:p>
            <a:r>
              <a:rPr lang="en-US" dirty="0"/>
              <a:t>Implementation of a high performance cloud gaming system: </a:t>
            </a:r>
            <a:r>
              <a:rPr lang="en-US" b="1" dirty="0"/>
              <a:t>Rhizome</a:t>
            </a:r>
          </a:p>
          <a:p>
            <a:r>
              <a:rPr lang="en-US" dirty="0"/>
              <a:t>With NVIDIA GRID GPU and its hardware H.264 encoder.</a:t>
            </a:r>
          </a:p>
          <a:p>
            <a:r>
              <a:rPr lang="en-US" dirty="0"/>
              <a:t>The gaming protocol can be customized.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511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AND IMPLEMENTATION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95337" y="2372519"/>
            <a:ext cx="5114925" cy="3667125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Architecture of </a:t>
            </a:r>
            <a:r>
              <a:rPr lang="en-US" b="1" dirty="0"/>
              <a:t>Rhizome</a:t>
            </a:r>
            <a:r>
              <a:rPr lang="en-US" dirty="0"/>
              <a:t> </a:t>
            </a:r>
          </a:p>
          <a:p>
            <a:r>
              <a:rPr lang="en-US" dirty="0"/>
              <a:t>Inspired by existing cloud gaming systems</a:t>
            </a:r>
          </a:p>
          <a:p>
            <a:r>
              <a:rPr lang="en-US" dirty="0"/>
              <a:t>Incorporates the latest advances of virtualization</a:t>
            </a:r>
          </a:p>
          <a:p>
            <a:r>
              <a:rPr lang="en-US" dirty="0"/>
              <a:t>Rhizome allows users and researchers to customize its subsystems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176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AND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Remote server setup</a:t>
            </a:r>
          </a:p>
          <a:p>
            <a:r>
              <a:rPr lang="en-US" dirty="0"/>
              <a:t>Needs to setup remote desktop hooks</a:t>
            </a:r>
          </a:p>
          <a:p>
            <a:r>
              <a:rPr lang="en-US" dirty="0"/>
              <a:t>The commands are sent to the server over TCP</a:t>
            </a:r>
          </a:p>
          <a:p>
            <a:r>
              <a:rPr lang="en-US" dirty="0"/>
              <a:t>The rendering is performed by the GPU that is assigned to the VM</a:t>
            </a:r>
          </a:p>
          <a:p>
            <a:r>
              <a:rPr lang="en-US" dirty="0"/>
              <a:t>The media stream that is transmitted to the client undergoes several optimizations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Platform independent implementation</a:t>
            </a:r>
          </a:p>
          <a:p>
            <a:r>
              <a:rPr lang="en-US" dirty="0"/>
              <a:t>Tested on amazon EC2</a:t>
            </a:r>
          </a:p>
          <a:p>
            <a:r>
              <a:rPr lang="en-US" dirty="0"/>
              <a:t>Easily saleable</a:t>
            </a:r>
          </a:p>
          <a:p>
            <a:r>
              <a:rPr lang="en-US" dirty="0"/>
              <a:t>Rhizome platform capture video from the GPU and encode it using hardware H.264 encoder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759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AND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Thin Client Configuration</a:t>
            </a:r>
          </a:p>
          <a:p>
            <a:r>
              <a:rPr lang="en-US" dirty="0"/>
              <a:t>Tests where done on EVGA </a:t>
            </a:r>
            <a:r>
              <a:rPr lang="en-US" dirty="0" err="1"/>
              <a:t>Tegra</a:t>
            </a:r>
            <a:r>
              <a:rPr lang="en-US" dirty="0"/>
              <a:t> NOTE 7 tablet</a:t>
            </a:r>
          </a:p>
          <a:p>
            <a:r>
              <a:rPr lang="en-US" dirty="0"/>
              <a:t>It was powered by NVIDIA </a:t>
            </a:r>
            <a:r>
              <a:rPr lang="en-US" dirty="0" err="1"/>
              <a:t>Tegra</a:t>
            </a:r>
            <a:r>
              <a:rPr lang="en-US" dirty="0"/>
              <a:t> 4 chipset and quad-core ARM Cortex-A15 CPU</a:t>
            </a:r>
          </a:p>
          <a:p>
            <a:r>
              <a:rPr lang="en-US" dirty="0"/>
              <a:t>With a NVIDIA GeForce GPU</a:t>
            </a:r>
          </a:p>
          <a:p>
            <a:r>
              <a:rPr lang="en-US" dirty="0"/>
              <a:t>Various benchmarking tests are done on the device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It was found that Hardware decoding is both performance and power efficient</a:t>
            </a:r>
          </a:p>
          <a:p>
            <a:r>
              <a:rPr lang="en-US" dirty="0"/>
              <a:t>The Rhizome client uses hardware encoding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877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Cloud gaming a the game changing technology</a:t>
            </a:r>
          </a:p>
          <a:p>
            <a:r>
              <a:rPr lang="en-US" dirty="0"/>
              <a:t>Efficient cloud can be achieved with the latest hardware and virtualization technology advances</a:t>
            </a:r>
          </a:p>
          <a:p>
            <a:r>
              <a:rPr lang="en-US" dirty="0"/>
              <a:t>Virtualization for GPU has greatly improved and is ready for gaming over a public cloud</a:t>
            </a:r>
          </a:p>
          <a:p>
            <a:r>
              <a:rPr lang="en-US" dirty="0"/>
              <a:t>Only hardware encoders can achieve acceptable gaming performance</a:t>
            </a:r>
          </a:p>
          <a:p>
            <a:r>
              <a:rPr lang="en-US" dirty="0"/>
              <a:t>Cloud gaming is rapidly evolving, particularly toward 4K UHD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27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80258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M. </a:t>
            </a:r>
            <a:r>
              <a:rPr lang="en-US" dirty="0" err="1"/>
              <a:t>Armbrust</a:t>
            </a:r>
            <a:r>
              <a:rPr lang="en-US" dirty="0"/>
              <a:t> </a:t>
            </a:r>
            <a:r>
              <a:rPr lang="en-US" i="1" dirty="0"/>
              <a:t>et al., “A view of cloud computing,” </a:t>
            </a:r>
            <a:r>
              <a:rPr lang="en-US" i="1" dirty="0" err="1"/>
              <a:t>Commun</a:t>
            </a:r>
            <a:r>
              <a:rPr lang="en-US" i="1" dirty="0"/>
              <a:t>. ACM, </a:t>
            </a:r>
            <a:r>
              <a:rPr lang="en-US" dirty="0"/>
              <a:t>vol. 53, no. 4, pp. 50–58, 2010.</a:t>
            </a:r>
          </a:p>
          <a:p>
            <a:r>
              <a:rPr lang="en-US" dirty="0"/>
              <a:t>W. Cai, M. Chen, and V. C. M. Leung, “Toward gaming as a service,” </a:t>
            </a:r>
            <a:r>
              <a:rPr lang="en-US" i="1" dirty="0"/>
              <a:t>IEEE Internet </a:t>
            </a:r>
            <a:r>
              <a:rPr lang="en-US" i="1" dirty="0" err="1"/>
              <a:t>Comput</a:t>
            </a:r>
            <a:r>
              <a:rPr lang="en-US" i="1" dirty="0"/>
              <a:t>., vol. 18, no. 3, pp. 12–18, May/Jun. 2014.</a:t>
            </a:r>
          </a:p>
          <a:p>
            <a:r>
              <a:rPr lang="en-US" dirty="0"/>
              <a:t>R. </a:t>
            </a:r>
            <a:r>
              <a:rPr lang="en-US" dirty="0" err="1"/>
              <a:t>Shea</a:t>
            </a:r>
            <a:r>
              <a:rPr lang="en-US" dirty="0"/>
              <a:t>, J. Liu, E. C.-H. Ngai, and Y. Cui, “Cloud gaming: Architecture and performance,” </a:t>
            </a:r>
            <a:r>
              <a:rPr lang="en-US" i="1" dirty="0"/>
              <a:t>IEEE </a:t>
            </a:r>
            <a:r>
              <a:rPr lang="en-US" i="1" dirty="0" err="1"/>
              <a:t>Netw</a:t>
            </a:r>
            <a:r>
              <a:rPr lang="en-US" i="1" dirty="0"/>
              <a:t>., vol. 27, no. 4, pp. 16–21, Jul./Aug. 2013.</a:t>
            </a:r>
          </a:p>
          <a:p>
            <a:r>
              <a:rPr lang="en-US" dirty="0"/>
              <a:t>M. Claypool, D. </a:t>
            </a:r>
            <a:r>
              <a:rPr lang="en-US" dirty="0" err="1"/>
              <a:t>Finkel</a:t>
            </a:r>
            <a:r>
              <a:rPr lang="en-US" dirty="0"/>
              <a:t>, A. Grant, and M. Solano, “On the </a:t>
            </a:r>
            <a:r>
              <a:rPr lang="en-US" dirty="0" err="1"/>
              <a:t>perfor-mance</a:t>
            </a:r>
            <a:r>
              <a:rPr lang="en-US" dirty="0"/>
              <a:t> of OnLive thin client games,”</a:t>
            </a:r>
          </a:p>
          <a:p>
            <a:r>
              <a:rPr lang="en-US" dirty="0"/>
              <a:t>C.-Y. Huang, C.-H. Hsu, Y.-C. Chang, and K.-T. Chen, “</a:t>
            </a:r>
            <a:r>
              <a:rPr lang="en-US" dirty="0" err="1"/>
              <a:t>GamingAnywhere</a:t>
            </a:r>
            <a:r>
              <a:rPr lang="en-US" dirty="0"/>
              <a:t>: An open cloud gaming system,”</a:t>
            </a:r>
            <a:endParaRPr lang="en-US" i="1" dirty="0"/>
          </a:p>
          <a:p>
            <a:r>
              <a:rPr lang="en-US" i="1" dirty="0"/>
              <a:t>ACM Multimedia Syst. Conf. (</a:t>
            </a:r>
            <a:r>
              <a:rPr lang="en-US" i="1" dirty="0" err="1"/>
              <a:t>MMSys</a:t>
            </a:r>
            <a:r>
              <a:rPr lang="en-US" i="1" dirty="0"/>
              <a:t>), 2013, pp. 36–47. [Online].</a:t>
            </a:r>
          </a:p>
          <a:p>
            <a:r>
              <a:rPr lang="en-US" dirty="0"/>
              <a:t>Available: http://doi.acm.org/10.1145/2483977.2483981</a:t>
            </a:r>
          </a:p>
          <a:p>
            <a:r>
              <a:rPr lang="en-US" dirty="0"/>
              <a:t>OnLive. [Online]. Available: http://www.onlive.com/, accessed Sep. 2014.</a:t>
            </a:r>
          </a:p>
          <a:p>
            <a:r>
              <a:rPr lang="en-US" dirty="0" err="1"/>
              <a:t>Gaikai</a:t>
            </a:r>
            <a:r>
              <a:rPr lang="en-US" dirty="0"/>
              <a:t>. [Online]. Available: http://www.gaikai.com/, accessed Sep. 2014.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952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1500" b="1" dirty="0">
                <a:latin typeface="Chiller" panose="04020404031007020602" pitchFamily="82" charset="0"/>
              </a:rPr>
              <a:t>Thank You!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1361546" y="3356767"/>
            <a:ext cx="10144654" cy="999885"/>
          </a:xfrm>
        </p:spPr>
        <p:txBody>
          <a:bodyPr>
            <a:normAutofit/>
          </a:bodyPr>
          <a:lstStyle/>
          <a:p>
            <a:r>
              <a:rPr lang="en-US" sz="5400" dirty="0"/>
              <a:t>Questions 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96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Cloud gaming</a:t>
            </a:r>
          </a:p>
          <a:p>
            <a:r>
              <a:rPr lang="en-US" dirty="0"/>
              <a:t>Types of Cloud Gaming</a:t>
            </a:r>
          </a:p>
          <a:p>
            <a:r>
              <a:rPr lang="en-US" dirty="0"/>
              <a:t>Architecture</a:t>
            </a:r>
          </a:p>
          <a:p>
            <a:r>
              <a:rPr lang="en-US" dirty="0"/>
              <a:t>Advantages</a:t>
            </a:r>
          </a:p>
          <a:p>
            <a:r>
              <a:rPr lang="en-US" dirty="0"/>
              <a:t>Challenges</a:t>
            </a:r>
          </a:p>
          <a:p>
            <a:r>
              <a:rPr lang="en-US" dirty="0"/>
              <a:t>Virtualization</a:t>
            </a:r>
          </a:p>
          <a:p>
            <a:pPr lvl="1"/>
            <a:r>
              <a:rPr lang="en-US" dirty="0"/>
              <a:t>Introduction</a:t>
            </a:r>
          </a:p>
          <a:p>
            <a:pPr lvl="1"/>
            <a:r>
              <a:rPr lang="en-US" dirty="0"/>
              <a:t>Design and Implementation</a:t>
            </a:r>
          </a:p>
          <a:p>
            <a:r>
              <a:rPr lang="en-US" dirty="0"/>
              <a:t>Conclusion and outlook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560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4687" t="19375" r="2853" b="21459"/>
          <a:stretch/>
        </p:blipFill>
        <p:spPr>
          <a:xfrm>
            <a:off x="1114425" y="1907678"/>
            <a:ext cx="9958388" cy="35845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900112" y="5623560"/>
            <a:ext cx="10820400" cy="762953"/>
          </a:xfrm>
        </p:spPr>
        <p:txBody>
          <a:bodyPr/>
          <a:lstStyle/>
          <a:p>
            <a:r>
              <a:rPr lang="en-US" dirty="0"/>
              <a:t>Everything on the cloud….</a:t>
            </a:r>
          </a:p>
        </p:txBody>
      </p:sp>
    </p:spTree>
    <p:extLst>
      <p:ext uri="{BB962C8B-B14F-4D97-AF65-F5344CB8AC3E}">
        <p14:creationId xmlns:p14="http://schemas.microsoft.com/office/powerpoint/2010/main" val="4179306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Gaming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Cloud gaming</a:t>
            </a:r>
            <a:r>
              <a:rPr lang="en-US" dirty="0"/>
              <a:t>, sometimes called </a:t>
            </a:r>
            <a:r>
              <a:rPr lang="en-US" b="1" dirty="0"/>
              <a:t>gaming on demand</a:t>
            </a:r>
          </a:p>
          <a:p>
            <a:r>
              <a:rPr lang="en-US" b="1" dirty="0"/>
              <a:t>Cloud gaming</a:t>
            </a:r>
            <a:r>
              <a:rPr lang="en-US" dirty="0"/>
              <a:t>, in its simplest form, renders an interactive gaming application remotely in the cloud and streams the scenes as a video sequence back to the player over the Internet.</a:t>
            </a:r>
          </a:p>
          <a:p>
            <a:r>
              <a:rPr lang="en-US" b="1" dirty="0"/>
              <a:t>Two types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Video (or pixel) streaming</a:t>
            </a:r>
          </a:p>
          <a:p>
            <a:pPr lvl="1"/>
            <a:r>
              <a:rPr lang="en-US" dirty="0"/>
              <a:t>File streaming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73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:1 </a:t>
            </a:r>
            <a:r>
              <a:rPr lang="en-US" b="1" dirty="0"/>
              <a:t>Video streaming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actual game is stored, executed, and rendered on the remote operator's or game company's server.</a:t>
            </a:r>
          </a:p>
          <a:p>
            <a:r>
              <a:rPr lang="en-US" dirty="0"/>
              <a:t>The video results are streamed directly to a consumer's computers over the internet using  thin client.</a:t>
            </a:r>
          </a:p>
          <a:p>
            <a:r>
              <a:rPr lang="en-US" dirty="0"/>
              <a:t>Keystrokes and button presses are sent directly to the server</a:t>
            </a:r>
          </a:p>
          <a:p>
            <a:r>
              <a:rPr lang="en-US" dirty="0"/>
              <a:t>Server sends back the game response</a:t>
            </a:r>
          </a:p>
          <a:p>
            <a:r>
              <a:rPr lang="en-US" dirty="0"/>
              <a:t>Allows access to games without the need of a </a:t>
            </a:r>
            <a:r>
              <a:rPr lang="en-US" b="1" dirty="0"/>
              <a:t>Consoles</a:t>
            </a:r>
            <a:r>
              <a:rPr lang="en-US" dirty="0"/>
              <a:t> or </a:t>
            </a:r>
            <a:r>
              <a:rPr lang="en-US" b="1" dirty="0"/>
              <a:t>High end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875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2: </a:t>
            </a:r>
            <a:r>
              <a:rPr lang="en-US" b="1" dirty="0"/>
              <a:t>File streaming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known as progressive downloading. </a:t>
            </a:r>
          </a:p>
          <a:p>
            <a:r>
              <a:rPr lang="en-US" dirty="0"/>
              <a:t>A small part of a game, usually less than 5% of the total game size is downloaded to the user’s device.</a:t>
            </a:r>
          </a:p>
          <a:p>
            <a:r>
              <a:rPr lang="en-US" dirty="0"/>
              <a:t>The remaining game content is downloaded to the end user's device while playing.</a:t>
            </a:r>
          </a:p>
          <a:p>
            <a:r>
              <a:rPr lang="en-US" dirty="0"/>
              <a:t>Rendering and processing takes place in user’s PC or console.</a:t>
            </a:r>
          </a:p>
          <a:p>
            <a:r>
              <a:rPr lang="en-US" dirty="0"/>
              <a:t>This allows instant access to games with low bandwidth Internet connections.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170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0677" b="39517"/>
          <a:stretch/>
        </p:blipFill>
        <p:spPr>
          <a:xfrm>
            <a:off x="0" y="2517911"/>
            <a:ext cx="12192000" cy="272994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568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0001" b="1670"/>
          <a:stretch/>
        </p:blipFill>
        <p:spPr>
          <a:xfrm>
            <a:off x="0" y="1691640"/>
            <a:ext cx="12192000" cy="537176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23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6600" y="2174399"/>
            <a:ext cx="7593330" cy="423565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 v/s Console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528404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1652</TotalTime>
  <Words>837</Words>
  <Application>Microsoft Office PowerPoint</Application>
  <PresentationFormat>Widescreen</PresentationFormat>
  <Paragraphs>113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Century Gothic</vt:lpstr>
      <vt:lpstr>Chiller</vt:lpstr>
      <vt:lpstr>Vapor Trail</vt:lpstr>
      <vt:lpstr>Cloud Gaming : Understanding Support from the virtualization and hardware</vt:lpstr>
      <vt:lpstr>Overview</vt:lpstr>
      <vt:lpstr>Introduction</vt:lpstr>
      <vt:lpstr>Cloud Gaming</vt:lpstr>
      <vt:lpstr>Type :1 Video streaming</vt:lpstr>
      <vt:lpstr>Type 2: File streaming </vt:lpstr>
      <vt:lpstr>aRCHITECTURE</vt:lpstr>
      <vt:lpstr>Advantages</vt:lpstr>
      <vt:lpstr>PC v/s Console</vt:lpstr>
      <vt:lpstr>Challenges</vt:lpstr>
      <vt:lpstr>The Solution: Virtualization</vt:lpstr>
      <vt:lpstr>DESIGN AND IMPLEMENTATION</vt:lpstr>
      <vt:lpstr>DESIGN AND IMPLEMENTATION</vt:lpstr>
      <vt:lpstr>DESIGN AND IMPLEMENTATION</vt:lpstr>
      <vt:lpstr>DESIGN AND IMPLEMENTATION</vt:lpstr>
      <vt:lpstr>Conclusion</vt:lpstr>
      <vt:lpstr>Reference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Gaming</dc:title>
  <dc:creator>Gautam krishna R</dc:creator>
  <cp:lastModifiedBy>Gautam krishna R</cp:lastModifiedBy>
  <cp:revision>92</cp:revision>
  <dcterms:created xsi:type="dcterms:W3CDTF">2016-10-15T05:52:21Z</dcterms:created>
  <dcterms:modified xsi:type="dcterms:W3CDTF">2016-11-17T16:59:57Z</dcterms:modified>
</cp:coreProperties>
</file>